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46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4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3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92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67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88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08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56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081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6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21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47C6C-58C4-4887-8645-FD12D2F53FD4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6E170-A47B-44C8-A73A-22BDA9344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8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 ҚАЙТА ЖАҢАРТУ КЕЗІНДЕГІ ЖЕР ЖҰМЫСТАРЫ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4291" y="1886812"/>
            <a:ext cx="7781059" cy="449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Дайындық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жұмыстарының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құрамына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мыналар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кіреді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: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пайдаланушылармен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карьерге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уақытша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бөлуді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реконструкцияланатын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бойынмен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уақытша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технологиялық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жолдарды,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машиналарының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орындарын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т. б.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келісулер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жүргізу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орындарында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транзиттік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көлік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қозғалысын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схемаларын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полициясы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өкілдерімен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келісу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Автомобиль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жолы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коммуникациялармен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қиылысу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аймағында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) осы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коммуникацияларды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пайдаланатын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ұйымда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жүргізуге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техникалық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шарттар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(ТШ)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Ұйымдастыру-технологиялық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құжаттаманы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(ОТД)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берушімен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келісу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Геодезиялық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берушіден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жүргізуге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рұқсат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алғанға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орындауға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). 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Тапсырыс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берушіден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жүргізуге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рұқсат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(1-5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тармақтарды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орындағаннан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488873"/>
            <a:ext cx="7886700" cy="1688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айналып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 жаңартылатын қазыңды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 жол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 көпір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16169" y="487939"/>
            <a:ext cx="6680922" cy="384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2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312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Үйінділер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қазыңдыларды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098473"/>
            <a:ext cx="7886700" cy="1078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Топырақ үйіндісін кеңейту схемасы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б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үйіндіде екі жақты және бір жақты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г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қазыңдыда екі жақты және бір жақты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30914" y="1122217"/>
            <a:ext cx="7408286" cy="353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5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60368" y="308697"/>
            <a:ext cx="6461414" cy="60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2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2" y="1014537"/>
            <a:ext cx="8049491" cy="483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55" y="457201"/>
            <a:ext cx="7306107" cy="23964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663" y="3680979"/>
            <a:ext cx="7162499" cy="23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6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78" y="826943"/>
            <a:ext cx="7739650" cy="25674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684" y="3730337"/>
            <a:ext cx="7481294" cy="268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6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687" y="2409014"/>
            <a:ext cx="3859610" cy="2176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" y="4585909"/>
            <a:ext cx="4378669" cy="1982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811" y="4585909"/>
            <a:ext cx="4639188" cy="20084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512" y="103581"/>
            <a:ext cx="6592599" cy="236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669" y="245484"/>
            <a:ext cx="6644088" cy="22898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61" y="2678689"/>
            <a:ext cx="4069182" cy="18690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121" y="2678690"/>
            <a:ext cx="3915533" cy="18690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413" y="4691061"/>
            <a:ext cx="4245569" cy="201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2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81548" y="116917"/>
            <a:ext cx="6980901" cy="2893898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81548" y="3905682"/>
            <a:ext cx="6980901" cy="23704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72836" y="2973630"/>
            <a:ext cx="793865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.9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сурет – Экскаватор-драглайнмен қазыңдыны кеңейту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: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қолданыстағы жол жамылғысы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 2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кесілетін топырақ қабаты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 3 – экскаватор драглайн; 4 – автосамосвал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743" y="5876577"/>
            <a:ext cx="839674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.10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сурет – «Тура күректі» экскаватормен қазыңдыны кеңейту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: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кесілетін топырақ қабаты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 2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«тура күректі» экскаватор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 3 – автосамосвал; 4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қазыңды құламасы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; 5 – </a:t>
            </a:r>
            <a:r>
              <a:rPr lang="kk-KZ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топырақ негізі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626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248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TimesNewRomanPSMT</vt:lpstr>
      <vt:lpstr>Тема Office</vt:lpstr>
      <vt:lpstr>ЖОЛДАРДЫ ҚАЙТА ЖАҢАРТУ КЕЗІНДЕГІ ЖЕР ЖҰМЫСТАРЫ</vt:lpstr>
      <vt:lpstr>Презентация PowerPoint</vt:lpstr>
      <vt:lpstr>Үйінділер мен қазыңдыларды кеңейту тәсілдері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ЖОЛДАРДЫ ҚАЙТА ЖАҢАРТУ КЕЗІНДЕГІ ЖЕР ЖҰМЫСТАРЫ</dc:title>
  <dc:creator>Bakytbek</dc:creator>
  <cp:lastModifiedBy>Bakytbek</cp:lastModifiedBy>
  <cp:revision>5</cp:revision>
  <dcterms:created xsi:type="dcterms:W3CDTF">2020-12-02T14:56:31Z</dcterms:created>
  <dcterms:modified xsi:type="dcterms:W3CDTF">2020-12-02T15:29:18Z</dcterms:modified>
</cp:coreProperties>
</file>